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16" r:id="rId3"/>
    <p:sldId id="314" r:id="rId4"/>
    <p:sldId id="317" r:id="rId5"/>
    <p:sldId id="315" r:id="rId6"/>
    <p:sldId id="307" r:id="rId7"/>
    <p:sldId id="318" r:id="rId8"/>
    <p:sldId id="319" r:id="rId9"/>
    <p:sldId id="320" r:id="rId10"/>
    <p:sldId id="308" r:id="rId11"/>
    <p:sldId id="309" r:id="rId12"/>
    <p:sldId id="312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49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8CC00F-D4D6-43A4-8241-7FC1BCDB7160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B54A0AB6-5F72-46DB-8CCE-CEB318BFB724}">
      <dgm:prSet phldrT="[Текст]" custT="1"/>
      <dgm:spPr/>
      <dgm:t>
        <a:bodyPr/>
        <a:lstStyle/>
        <a:p>
          <a:pPr algn="just"/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Разнообразие тем, методов и форм взаимодействия с воспитанниками</a:t>
          </a:r>
        </a:p>
      </dgm:t>
    </dgm:pt>
    <dgm:pt modelId="{025BE99B-7C79-4620-ACCC-221C63D743E3}" type="parTrans" cxnId="{F517478F-4854-462F-B045-59EFDB54615A}">
      <dgm:prSet/>
      <dgm:spPr/>
      <dgm:t>
        <a:bodyPr/>
        <a:lstStyle/>
        <a:p>
          <a:endParaRPr lang="ru-RU"/>
        </a:p>
      </dgm:t>
    </dgm:pt>
    <dgm:pt modelId="{E138C50F-F5E9-4242-97E2-9DBF687470E5}" type="sibTrans" cxnId="{F517478F-4854-462F-B045-59EFDB54615A}">
      <dgm:prSet/>
      <dgm:spPr/>
      <dgm:t>
        <a:bodyPr/>
        <a:lstStyle/>
        <a:p>
          <a:endParaRPr lang="ru-RU"/>
        </a:p>
      </dgm:t>
    </dgm:pt>
    <dgm:pt modelId="{B61E2A7F-78DF-49F7-8317-BE5ADCB4CAA2}">
      <dgm:prSet phldrT="[Текст]" custT="1"/>
      <dgm:spPr/>
      <dgm:t>
        <a:bodyPr/>
        <a:lstStyle/>
        <a:p>
          <a:pPr algn="ctr"/>
          <a:endParaRPr lang="ru-RU" sz="2000" i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51A502-619A-42D3-AE0F-EC44DAAFE719}" type="parTrans" cxnId="{B4770600-99FE-408D-AC58-FA2C7C7980B2}">
      <dgm:prSet/>
      <dgm:spPr/>
      <dgm:t>
        <a:bodyPr/>
        <a:lstStyle/>
        <a:p>
          <a:endParaRPr lang="ru-RU"/>
        </a:p>
      </dgm:t>
    </dgm:pt>
    <dgm:pt modelId="{80E68E69-28C9-4711-B25E-95613B3ABF4D}" type="sibTrans" cxnId="{B4770600-99FE-408D-AC58-FA2C7C7980B2}">
      <dgm:prSet/>
      <dgm:spPr/>
      <dgm:t>
        <a:bodyPr/>
        <a:lstStyle/>
        <a:p>
          <a:endParaRPr lang="ru-RU"/>
        </a:p>
      </dgm:t>
    </dgm:pt>
    <dgm:pt modelId="{D422E49F-229B-4A7F-9B38-13AA0738E084}">
      <dgm:prSet custT="1"/>
      <dgm:spPr/>
      <dgm:t>
        <a:bodyPr/>
        <a:lstStyle/>
        <a:p>
          <a:pPr algn="ctr"/>
          <a:endParaRPr lang="ru-RU" sz="2000" i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B7916A-DB09-494C-817D-B4E55F0BB52D}" type="parTrans" cxnId="{A9B0F289-5B03-406C-9ACF-C3B6C7EF097B}">
      <dgm:prSet/>
      <dgm:spPr/>
      <dgm:t>
        <a:bodyPr/>
        <a:lstStyle/>
        <a:p>
          <a:endParaRPr lang="ru-RU"/>
        </a:p>
      </dgm:t>
    </dgm:pt>
    <dgm:pt modelId="{F66BB8B9-0248-41F0-9D4D-848608957759}" type="sibTrans" cxnId="{A9B0F289-5B03-406C-9ACF-C3B6C7EF097B}">
      <dgm:prSet/>
      <dgm:spPr/>
      <dgm:t>
        <a:bodyPr/>
        <a:lstStyle/>
        <a:p>
          <a:endParaRPr lang="ru-RU"/>
        </a:p>
      </dgm:t>
    </dgm:pt>
    <dgm:pt modelId="{812FAAFE-5830-4D25-B566-320042D7579F}">
      <dgm:prSet custT="1"/>
      <dgm:spPr/>
      <dgm:t>
        <a:bodyPr/>
        <a:lstStyle/>
        <a:p>
          <a:pPr algn="ctr"/>
          <a:endParaRPr lang="ru-RU" sz="2000" i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0C5691-3FE7-427E-905B-8A3CA43B40D7}" type="parTrans" cxnId="{49FA5E74-1381-49FB-AA39-7EEF50AA2C7C}">
      <dgm:prSet/>
      <dgm:spPr/>
      <dgm:t>
        <a:bodyPr/>
        <a:lstStyle/>
        <a:p>
          <a:endParaRPr lang="ru-RU"/>
        </a:p>
      </dgm:t>
    </dgm:pt>
    <dgm:pt modelId="{711E9752-0E25-4362-BABA-BE034A1ED3ED}" type="sibTrans" cxnId="{49FA5E74-1381-49FB-AA39-7EEF50AA2C7C}">
      <dgm:prSet/>
      <dgm:spPr/>
      <dgm:t>
        <a:bodyPr/>
        <a:lstStyle/>
        <a:p>
          <a:endParaRPr lang="ru-RU"/>
        </a:p>
      </dgm:t>
    </dgm:pt>
    <dgm:pt modelId="{8A21ADCC-D0B4-4F9A-9129-4E1D70769587}">
      <dgm:prSet/>
      <dgm:spPr/>
      <dgm:t>
        <a:bodyPr/>
        <a:lstStyle/>
        <a:p>
          <a:pPr algn="ctr"/>
          <a:endParaRPr lang="ru-RU" i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43A5DE-514C-41AF-BBCC-4376B9566F13}" type="parTrans" cxnId="{9A0A8EC6-AD67-4925-A71F-B5D185864A46}">
      <dgm:prSet/>
      <dgm:spPr/>
      <dgm:t>
        <a:bodyPr/>
        <a:lstStyle/>
        <a:p>
          <a:endParaRPr lang="ru-RU"/>
        </a:p>
      </dgm:t>
    </dgm:pt>
    <dgm:pt modelId="{54DD2B66-370A-452D-895C-95B257A046F0}" type="sibTrans" cxnId="{9A0A8EC6-AD67-4925-A71F-B5D185864A46}">
      <dgm:prSet/>
      <dgm:spPr/>
      <dgm:t>
        <a:bodyPr/>
        <a:lstStyle/>
        <a:p>
          <a:endParaRPr lang="ru-RU"/>
        </a:p>
      </dgm:t>
    </dgm:pt>
    <dgm:pt modelId="{4EA5E098-19F4-4957-A249-EB83C01E6647}">
      <dgm:prSet/>
      <dgm:spPr/>
      <dgm:t>
        <a:bodyPr/>
        <a:lstStyle/>
        <a:p>
          <a:endParaRPr lang="ru-RU" b="1" dirty="0">
            <a:solidFill>
              <a:prstClr val="black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E526E6-FD1E-4A7C-AF59-6435CD5467E9}" type="parTrans" cxnId="{156598FE-FEF3-4FC3-9241-47E6C82428EA}">
      <dgm:prSet/>
      <dgm:spPr/>
      <dgm:t>
        <a:bodyPr/>
        <a:lstStyle/>
        <a:p>
          <a:endParaRPr lang="ru-RU"/>
        </a:p>
      </dgm:t>
    </dgm:pt>
    <dgm:pt modelId="{9D5E5D7A-E57F-4197-BA7D-67ADAC6214EC}" type="sibTrans" cxnId="{156598FE-FEF3-4FC3-9241-47E6C82428EA}">
      <dgm:prSet/>
      <dgm:spPr/>
      <dgm:t>
        <a:bodyPr/>
        <a:lstStyle/>
        <a:p>
          <a:endParaRPr lang="ru-RU"/>
        </a:p>
      </dgm:t>
    </dgm:pt>
    <dgm:pt modelId="{42FBA5EC-CB28-4D9C-A105-91A5B2416292}" type="pres">
      <dgm:prSet presAssocID="{C28CC00F-D4D6-43A4-8241-7FC1BCDB7160}" presName="Name0" presStyleCnt="0">
        <dgm:presLayoutVars>
          <dgm:chMax val="7"/>
          <dgm:chPref val="7"/>
          <dgm:dir/>
        </dgm:presLayoutVars>
      </dgm:prSet>
      <dgm:spPr/>
    </dgm:pt>
    <dgm:pt modelId="{583BFF77-1022-4225-8426-98D172F977DB}" type="pres">
      <dgm:prSet presAssocID="{C28CC00F-D4D6-43A4-8241-7FC1BCDB7160}" presName="Name1" presStyleCnt="0"/>
      <dgm:spPr/>
    </dgm:pt>
    <dgm:pt modelId="{1C5F9647-4B43-4834-84A3-62F2177AAF65}" type="pres">
      <dgm:prSet presAssocID="{C28CC00F-D4D6-43A4-8241-7FC1BCDB7160}" presName="cycle" presStyleCnt="0"/>
      <dgm:spPr/>
    </dgm:pt>
    <dgm:pt modelId="{98E1B775-031C-4C38-BC9A-3474239250FA}" type="pres">
      <dgm:prSet presAssocID="{C28CC00F-D4D6-43A4-8241-7FC1BCDB7160}" presName="srcNode" presStyleLbl="node1" presStyleIdx="0" presStyleCnt="6"/>
      <dgm:spPr/>
    </dgm:pt>
    <dgm:pt modelId="{BB147FC4-5DD9-4E2B-A7D1-5E80B5D0CF2B}" type="pres">
      <dgm:prSet presAssocID="{C28CC00F-D4D6-43A4-8241-7FC1BCDB7160}" presName="conn" presStyleLbl="parChTrans1D2" presStyleIdx="0" presStyleCnt="1"/>
      <dgm:spPr/>
    </dgm:pt>
    <dgm:pt modelId="{70975594-8FF6-4D57-8E45-F401E3C7E52A}" type="pres">
      <dgm:prSet presAssocID="{C28CC00F-D4D6-43A4-8241-7FC1BCDB7160}" presName="extraNode" presStyleLbl="node1" presStyleIdx="0" presStyleCnt="6"/>
      <dgm:spPr/>
    </dgm:pt>
    <dgm:pt modelId="{EDCB9C40-5C33-4E7F-99EC-0165567E8A85}" type="pres">
      <dgm:prSet presAssocID="{C28CC00F-D4D6-43A4-8241-7FC1BCDB7160}" presName="dstNode" presStyleLbl="node1" presStyleIdx="0" presStyleCnt="6"/>
      <dgm:spPr/>
    </dgm:pt>
    <dgm:pt modelId="{FF7E242D-FE2A-4ECD-ACAC-2B8A727DD5B4}" type="pres">
      <dgm:prSet presAssocID="{B54A0AB6-5F72-46DB-8CCE-CEB318BFB724}" presName="text_1" presStyleLbl="node1" presStyleIdx="0" presStyleCnt="6">
        <dgm:presLayoutVars>
          <dgm:bulletEnabled val="1"/>
        </dgm:presLayoutVars>
      </dgm:prSet>
      <dgm:spPr/>
    </dgm:pt>
    <dgm:pt modelId="{CD626A1F-7746-4FF0-ACBA-DB291140C987}" type="pres">
      <dgm:prSet presAssocID="{B54A0AB6-5F72-46DB-8CCE-CEB318BFB724}" presName="accent_1" presStyleCnt="0"/>
      <dgm:spPr/>
    </dgm:pt>
    <dgm:pt modelId="{1844DD88-5C07-45C7-97EE-0F7783A4D83B}" type="pres">
      <dgm:prSet presAssocID="{B54A0AB6-5F72-46DB-8CCE-CEB318BFB724}" presName="accentRepeatNode" presStyleLbl="solidFgAcc1" presStyleIdx="0" presStyleCnt="6"/>
      <dgm:spPr/>
    </dgm:pt>
    <dgm:pt modelId="{89217AB3-B93A-4B2E-86BD-C70F2CCC2AD0}" type="pres">
      <dgm:prSet presAssocID="{4EA5E098-19F4-4957-A249-EB83C01E6647}" presName="text_2" presStyleLbl="node1" presStyleIdx="1" presStyleCnt="6">
        <dgm:presLayoutVars>
          <dgm:bulletEnabled val="1"/>
        </dgm:presLayoutVars>
      </dgm:prSet>
      <dgm:spPr/>
    </dgm:pt>
    <dgm:pt modelId="{F2345D81-0A15-454F-8244-24F1AF85A517}" type="pres">
      <dgm:prSet presAssocID="{4EA5E098-19F4-4957-A249-EB83C01E6647}" presName="accent_2" presStyleCnt="0"/>
      <dgm:spPr/>
    </dgm:pt>
    <dgm:pt modelId="{33FE4B00-C368-4EB3-96A8-097BC2FD1C84}" type="pres">
      <dgm:prSet presAssocID="{4EA5E098-19F4-4957-A249-EB83C01E6647}" presName="accentRepeatNode" presStyleLbl="solidFgAcc1" presStyleIdx="1" presStyleCnt="6"/>
      <dgm:spPr/>
    </dgm:pt>
    <dgm:pt modelId="{55521B37-7E94-463E-9444-1D961BD05A38}" type="pres">
      <dgm:prSet presAssocID="{D422E49F-229B-4A7F-9B38-13AA0738E084}" presName="text_3" presStyleLbl="node1" presStyleIdx="2" presStyleCnt="6">
        <dgm:presLayoutVars>
          <dgm:bulletEnabled val="1"/>
        </dgm:presLayoutVars>
      </dgm:prSet>
      <dgm:spPr/>
    </dgm:pt>
    <dgm:pt modelId="{B187A969-BC89-4FC7-97A8-5092B098E401}" type="pres">
      <dgm:prSet presAssocID="{D422E49F-229B-4A7F-9B38-13AA0738E084}" presName="accent_3" presStyleCnt="0"/>
      <dgm:spPr/>
    </dgm:pt>
    <dgm:pt modelId="{90C8E098-5E19-4813-BED3-87536EDE5EF6}" type="pres">
      <dgm:prSet presAssocID="{D422E49F-229B-4A7F-9B38-13AA0738E084}" presName="accentRepeatNode" presStyleLbl="solidFgAcc1" presStyleIdx="2" presStyleCnt="6"/>
      <dgm:spPr/>
    </dgm:pt>
    <dgm:pt modelId="{699E8885-2D8B-417F-9071-F8AC92313C88}" type="pres">
      <dgm:prSet presAssocID="{B61E2A7F-78DF-49F7-8317-BE5ADCB4CAA2}" presName="text_4" presStyleLbl="node1" presStyleIdx="3" presStyleCnt="6">
        <dgm:presLayoutVars>
          <dgm:bulletEnabled val="1"/>
        </dgm:presLayoutVars>
      </dgm:prSet>
      <dgm:spPr/>
    </dgm:pt>
    <dgm:pt modelId="{30B2C014-2394-4C30-A029-7A25B04B7C55}" type="pres">
      <dgm:prSet presAssocID="{B61E2A7F-78DF-49F7-8317-BE5ADCB4CAA2}" presName="accent_4" presStyleCnt="0"/>
      <dgm:spPr/>
    </dgm:pt>
    <dgm:pt modelId="{E4A41B01-6E37-4F6F-ACBF-BCB7BD93FA7F}" type="pres">
      <dgm:prSet presAssocID="{B61E2A7F-78DF-49F7-8317-BE5ADCB4CAA2}" presName="accentRepeatNode" presStyleLbl="solidFgAcc1" presStyleIdx="3" presStyleCnt="6" custLinFactNeighborX="1666" custLinFactNeighborY="-1573"/>
      <dgm:spPr/>
    </dgm:pt>
    <dgm:pt modelId="{5AEE5B7D-97AB-4F0C-99CA-25F7FE080C92}" type="pres">
      <dgm:prSet presAssocID="{812FAAFE-5830-4D25-B566-320042D7579F}" presName="text_5" presStyleLbl="node1" presStyleIdx="4" presStyleCnt="6">
        <dgm:presLayoutVars>
          <dgm:bulletEnabled val="1"/>
        </dgm:presLayoutVars>
      </dgm:prSet>
      <dgm:spPr/>
    </dgm:pt>
    <dgm:pt modelId="{F3A2704C-3E5C-43BA-8945-FB01A62EB9BA}" type="pres">
      <dgm:prSet presAssocID="{812FAAFE-5830-4D25-B566-320042D7579F}" presName="accent_5" presStyleCnt="0"/>
      <dgm:spPr/>
    </dgm:pt>
    <dgm:pt modelId="{E05095B1-4E79-4ADD-8420-DBC4716FCD7F}" type="pres">
      <dgm:prSet presAssocID="{812FAAFE-5830-4D25-B566-320042D7579F}" presName="accentRepeatNode" presStyleLbl="solidFgAcc1" presStyleIdx="4" presStyleCnt="6"/>
      <dgm:spPr/>
    </dgm:pt>
    <dgm:pt modelId="{A0866135-FA8C-4839-A7DD-54DF09891B8B}" type="pres">
      <dgm:prSet presAssocID="{8A21ADCC-D0B4-4F9A-9129-4E1D70769587}" presName="text_6" presStyleLbl="node1" presStyleIdx="5" presStyleCnt="6">
        <dgm:presLayoutVars>
          <dgm:bulletEnabled val="1"/>
        </dgm:presLayoutVars>
      </dgm:prSet>
      <dgm:spPr/>
    </dgm:pt>
    <dgm:pt modelId="{DDCF3E0C-D0B4-4B60-9867-6F485C8630FE}" type="pres">
      <dgm:prSet presAssocID="{8A21ADCC-D0B4-4F9A-9129-4E1D70769587}" presName="accent_6" presStyleCnt="0"/>
      <dgm:spPr/>
    </dgm:pt>
    <dgm:pt modelId="{F4F4AABB-8C96-4CC0-A0E1-3DCAEFCF8BA5}" type="pres">
      <dgm:prSet presAssocID="{8A21ADCC-D0B4-4F9A-9129-4E1D70769587}" presName="accentRepeatNode" presStyleLbl="solidFgAcc1" presStyleIdx="5" presStyleCnt="6"/>
      <dgm:spPr/>
    </dgm:pt>
  </dgm:ptLst>
  <dgm:cxnLst>
    <dgm:cxn modelId="{B4770600-99FE-408D-AC58-FA2C7C7980B2}" srcId="{C28CC00F-D4D6-43A4-8241-7FC1BCDB7160}" destId="{B61E2A7F-78DF-49F7-8317-BE5ADCB4CAA2}" srcOrd="3" destOrd="0" parTransId="{FA51A502-619A-42D3-AE0F-EC44DAAFE719}" sibTransId="{80E68E69-28C9-4711-B25E-95613B3ABF4D}"/>
    <dgm:cxn modelId="{5FF5C102-A41E-469F-AA28-2756560089CC}" type="presOf" srcId="{8A21ADCC-D0B4-4F9A-9129-4E1D70769587}" destId="{A0866135-FA8C-4839-A7DD-54DF09891B8B}" srcOrd="0" destOrd="0" presId="urn:microsoft.com/office/officeart/2008/layout/VerticalCurvedList"/>
    <dgm:cxn modelId="{AD9ECD36-D723-49A6-B3F4-BC95CBE2A868}" type="presOf" srcId="{B61E2A7F-78DF-49F7-8317-BE5ADCB4CAA2}" destId="{699E8885-2D8B-417F-9071-F8AC92313C88}" srcOrd="0" destOrd="0" presId="urn:microsoft.com/office/officeart/2008/layout/VerticalCurvedList"/>
    <dgm:cxn modelId="{7BD0F162-85B0-412C-AE9C-6E2C6C67F9CA}" type="presOf" srcId="{D422E49F-229B-4A7F-9B38-13AA0738E084}" destId="{55521B37-7E94-463E-9444-1D961BD05A38}" srcOrd="0" destOrd="0" presId="urn:microsoft.com/office/officeart/2008/layout/VerticalCurvedList"/>
    <dgm:cxn modelId="{49FA5E74-1381-49FB-AA39-7EEF50AA2C7C}" srcId="{C28CC00F-D4D6-43A4-8241-7FC1BCDB7160}" destId="{812FAAFE-5830-4D25-B566-320042D7579F}" srcOrd="4" destOrd="0" parTransId="{3E0C5691-3FE7-427E-905B-8A3CA43B40D7}" sibTransId="{711E9752-0E25-4362-BABA-BE034A1ED3ED}"/>
    <dgm:cxn modelId="{A9B0F289-5B03-406C-9ACF-C3B6C7EF097B}" srcId="{C28CC00F-D4D6-43A4-8241-7FC1BCDB7160}" destId="{D422E49F-229B-4A7F-9B38-13AA0738E084}" srcOrd="2" destOrd="0" parTransId="{6CB7916A-DB09-494C-817D-B4E55F0BB52D}" sibTransId="{F66BB8B9-0248-41F0-9D4D-848608957759}"/>
    <dgm:cxn modelId="{F517478F-4854-462F-B045-59EFDB54615A}" srcId="{C28CC00F-D4D6-43A4-8241-7FC1BCDB7160}" destId="{B54A0AB6-5F72-46DB-8CCE-CEB318BFB724}" srcOrd="0" destOrd="0" parTransId="{025BE99B-7C79-4620-ACCC-221C63D743E3}" sibTransId="{E138C50F-F5E9-4242-97E2-9DBF687470E5}"/>
    <dgm:cxn modelId="{7704EC96-AAEA-483C-B612-64B00D01AC6B}" type="presOf" srcId="{B54A0AB6-5F72-46DB-8CCE-CEB318BFB724}" destId="{FF7E242D-FE2A-4ECD-ACAC-2B8A727DD5B4}" srcOrd="0" destOrd="0" presId="urn:microsoft.com/office/officeart/2008/layout/VerticalCurvedList"/>
    <dgm:cxn modelId="{7DF154A3-9990-4ECE-A05C-C645FF42E44C}" type="presOf" srcId="{E138C50F-F5E9-4242-97E2-9DBF687470E5}" destId="{BB147FC4-5DD9-4E2B-A7D1-5E80B5D0CF2B}" srcOrd="0" destOrd="0" presId="urn:microsoft.com/office/officeart/2008/layout/VerticalCurvedList"/>
    <dgm:cxn modelId="{9B7C3FA7-8A35-4770-B5E5-7B1B4FDDA597}" type="presOf" srcId="{C28CC00F-D4D6-43A4-8241-7FC1BCDB7160}" destId="{42FBA5EC-CB28-4D9C-A105-91A5B2416292}" srcOrd="0" destOrd="0" presId="urn:microsoft.com/office/officeart/2008/layout/VerticalCurvedList"/>
    <dgm:cxn modelId="{0383B2AC-7CE6-4085-A03F-9ABF80BA7C42}" type="presOf" srcId="{812FAAFE-5830-4D25-B566-320042D7579F}" destId="{5AEE5B7D-97AB-4F0C-99CA-25F7FE080C92}" srcOrd="0" destOrd="0" presId="urn:microsoft.com/office/officeart/2008/layout/VerticalCurvedList"/>
    <dgm:cxn modelId="{9A0A8EC6-AD67-4925-A71F-B5D185864A46}" srcId="{C28CC00F-D4D6-43A4-8241-7FC1BCDB7160}" destId="{8A21ADCC-D0B4-4F9A-9129-4E1D70769587}" srcOrd="5" destOrd="0" parTransId="{6643A5DE-514C-41AF-BBCC-4376B9566F13}" sibTransId="{54DD2B66-370A-452D-895C-95B257A046F0}"/>
    <dgm:cxn modelId="{BEB0E3CF-FD06-4E5B-A26C-4EE81AD3FB64}" type="presOf" srcId="{4EA5E098-19F4-4957-A249-EB83C01E6647}" destId="{89217AB3-B93A-4B2E-86BD-C70F2CCC2AD0}" srcOrd="0" destOrd="0" presId="urn:microsoft.com/office/officeart/2008/layout/VerticalCurvedList"/>
    <dgm:cxn modelId="{156598FE-FEF3-4FC3-9241-47E6C82428EA}" srcId="{C28CC00F-D4D6-43A4-8241-7FC1BCDB7160}" destId="{4EA5E098-19F4-4957-A249-EB83C01E6647}" srcOrd="1" destOrd="0" parTransId="{08E526E6-FD1E-4A7C-AF59-6435CD5467E9}" sibTransId="{9D5E5D7A-E57F-4197-BA7D-67ADAC6214EC}"/>
    <dgm:cxn modelId="{E41068C1-1744-4EA4-A366-2955EAF5FD92}" type="presParOf" srcId="{42FBA5EC-CB28-4D9C-A105-91A5B2416292}" destId="{583BFF77-1022-4225-8426-98D172F977DB}" srcOrd="0" destOrd="0" presId="urn:microsoft.com/office/officeart/2008/layout/VerticalCurvedList"/>
    <dgm:cxn modelId="{FCACF405-9051-452C-BDC2-64AF6A329014}" type="presParOf" srcId="{583BFF77-1022-4225-8426-98D172F977DB}" destId="{1C5F9647-4B43-4834-84A3-62F2177AAF65}" srcOrd="0" destOrd="0" presId="urn:microsoft.com/office/officeart/2008/layout/VerticalCurvedList"/>
    <dgm:cxn modelId="{EA970942-CB5A-4EB8-89FB-80FB6A54B231}" type="presParOf" srcId="{1C5F9647-4B43-4834-84A3-62F2177AAF65}" destId="{98E1B775-031C-4C38-BC9A-3474239250FA}" srcOrd="0" destOrd="0" presId="urn:microsoft.com/office/officeart/2008/layout/VerticalCurvedList"/>
    <dgm:cxn modelId="{5447D73B-7F8D-4BEC-81DA-6B69B1F5BB23}" type="presParOf" srcId="{1C5F9647-4B43-4834-84A3-62F2177AAF65}" destId="{BB147FC4-5DD9-4E2B-A7D1-5E80B5D0CF2B}" srcOrd="1" destOrd="0" presId="urn:microsoft.com/office/officeart/2008/layout/VerticalCurvedList"/>
    <dgm:cxn modelId="{4A0BFF47-7E40-4A79-9055-FDA298E5A75A}" type="presParOf" srcId="{1C5F9647-4B43-4834-84A3-62F2177AAF65}" destId="{70975594-8FF6-4D57-8E45-F401E3C7E52A}" srcOrd="2" destOrd="0" presId="urn:microsoft.com/office/officeart/2008/layout/VerticalCurvedList"/>
    <dgm:cxn modelId="{4BFDD2C1-FD4D-46FD-BD35-705532D38387}" type="presParOf" srcId="{1C5F9647-4B43-4834-84A3-62F2177AAF65}" destId="{EDCB9C40-5C33-4E7F-99EC-0165567E8A85}" srcOrd="3" destOrd="0" presId="urn:microsoft.com/office/officeart/2008/layout/VerticalCurvedList"/>
    <dgm:cxn modelId="{EF169C55-194E-4BDD-8A82-F4785648DE25}" type="presParOf" srcId="{583BFF77-1022-4225-8426-98D172F977DB}" destId="{FF7E242D-FE2A-4ECD-ACAC-2B8A727DD5B4}" srcOrd="1" destOrd="0" presId="urn:microsoft.com/office/officeart/2008/layout/VerticalCurvedList"/>
    <dgm:cxn modelId="{BC8A0DBF-117B-4A8C-9496-7BF0BBADE05D}" type="presParOf" srcId="{583BFF77-1022-4225-8426-98D172F977DB}" destId="{CD626A1F-7746-4FF0-ACBA-DB291140C987}" srcOrd="2" destOrd="0" presId="urn:microsoft.com/office/officeart/2008/layout/VerticalCurvedList"/>
    <dgm:cxn modelId="{935E8D2E-AC18-4C6F-9D7B-914D0F2703C0}" type="presParOf" srcId="{CD626A1F-7746-4FF0-ACBA-DB291140C987}" destId="{1844DD88-5C07-45C7-97EE-0F7783A4D83B}" srcOrd="0" destOrd="0" presId="urn:microsoft.com/office/officeart/2008/layout/VerticalCurvedList"/>
    <dgm:cxn modelId="{4D089343-175D-4C0A-AE6A-1B0CE2960144}" type="presParOf" srcId="{583BFF77-1022-4225-8426-98D172F977DB}" destId="{89217AB3-B93A-4B2E-86BD-C70F2CCC2AD0}" srcOrd="3" destOrd="0" presId="urn:microsoft.com/office/officeart/2008/layout/VerticalCurvedList"/>
    <dgm:cxn modelId="{4851008B-4EDC-4881-BBAA-063E40BF683C}" type="presParOf" srcId="{583BFF77-1022-4225-8426-98D172F977DB}" destId="{F2345D81-0A15-454F-8244-24F1AF85A517}" srcOrd="4" destOrd="0" presId="urn:microsoft.com/office/officeart/2008/layout/VerticalCurvedList"/>
    <dgm:cxn modelId="{60B9C7D3-52EF-421B-BD08-E52A4185FED8}" type="presParOf" srcId="{F2345D81-0A15-454F-8244-24F1AF85A517}" destId="{33FE4B00-C368-4EB3-96A8-097BC2FD1C84}" srcOrd="0" destOrd="0" presId="urn:microsoft.com/office/officeart/2008/layout/VerticalCurvedList"/>
    <dgm:cxn modelId="{78CA08B2-2408-4047-99CD-31F9BB6D9D1A}" type="presParOf" srcId="{583BFF77-1022-4225-8426-98D172F977DB}" destId="{55521B37-7E94-463E-9444-1D961BD05A38}" srcOrd="5" destOrd="0" presId="urn:microsoft.com/office/officeart/2008/layout/VerticalCurvedList"/>
    <dgm:cxn modelId="{6049B2A5-ADC2-4E09-A87E-96A1672154E1}" type="presParOf" srcId="{583BFF77-1022-4225-8426-98D172F977DB}" destId="{B187A969-BC89-4FC7-97A8-5092B098E401}" srcOrd="6" destOrd="0" presId="urn:microsoft.com/office/officeart/2008/layout/VerticalCurvedList"/>
    <dgm:cxn modelId="{9E8034BB-ACF8-4D14-BD36-07731AAA644B}" type="presParOf" srcId="{B187A969-BC89-4FC7-97A8-5092B098E401}" destId="{90C8E098-5E19-4813-BED3-87536EDE5EF6}" srcOrd="0" destOrd="0" presId="urn:microsoft.com/office/officeart/2008/layout/VerticalCurvedList"/>
    <dgm:cxn modelId="{EE99D8B9-4320-4C90-BCA8-37DDD048868B}" type="presParOf" srcId="{583BFF77-1022-4225-8426-98D172F977DB}" destId="{699E8885-2D8B-417F-9071-F8AC92313C88}" srcOrd="7" destOrd="0" presId="urn:microsoft.com/office/officeart/2008/layout/VerticalCurvedList"/>
    <dgm:cxn modelId="{B8E5F0BF-4C3F-40A8-A686-643CD4C306C1}" type="presParOf" srcId="{583BFF77-1022-4225-8426-98D172F977DB}" destId="{30B2C014-2394-4C30-A029-7A25B04B7C55}" srcOrd="8" destOrd="0" presId="urn:microsoft.com/office/officeart/2008/layout/VerticalCurvedList"/>
    <dgm:cxn modelId="{75AEA2F5-7F07-47F5-B3FC-E24FD880D778}" type="presParOf" srcId="{30B2C014-2394-4C30-A029-7A25B04B7C55}" destId="{E4A41B01-6E37-4F6F-ACBF-BCB7BD93FA7F}" srcOrd="0" destOrd="0" presId="urn:microsoft.com/office/officeart/2008/layout/VerticalCurvedList"/>
    <dgm:cxn modelId="{B774A08D-F34C-4B61-9969-0CE36466CAC7}" type="presParOf" srcId="{583BFF77-1022-4225-8426-98D172F977DB}" destId="{5AEE5B7D-97AB-4F0C-99CA-25F7FE080C92}" srcOrd="9" destOrd="0" presId="urn:microsoft.com/office/officeart/2008/layout/VerticalCurvedList"/>
    <dgm:cxn modelId="{2A32A33F-9636-4CCA-B7DF-A60738E2925F}" type="presParOf" srcId="{583BFF77-1022-4225-8426-98D172F977DB}" destId="{F3A2704C-3E5C-43BA-8945-FB01A62EB9BA}" srcOrd="10" destOrd="0" presId="urn:microsoft.com/office/officeart/2008/layout/VerticalCurvedList"/>
    <dgm:cxn modelId="{DCEE58BF-6EE1-4DDD-A6DC-33DBBC6F8A84}" type="presParOf" srcId="{F3A2704C-3E5C-43BA-8945-FB01A62EB9BA}" destId="{E05095B1-4E79-4ADD-8420-DBC4716FCD7F}" srcOrd="0" destOrd="0" presId="urn:microsoft.com/office/officeart/2008/layout/VerticalCurvedList"/>
    <dgm:cxn modelId="{F2693987-2CA9-45E0-B905-869FF3772418}" type="presParOf" srcId="{583BFF77-1022-4225-8426-98D172F977DB}" destId="{A0866135-FA8C-4839-A7DD-54DF09891B8B}" srcOrd="11" destOrd="0" presId="urn:microsoft.com/office/officeart/2008/layout/VerticalCurvedList"/>
    <dgm:cxn modelId="{FA92A166-84B8-4D51-AF52-F630D4ED4B4F}" type="presParOf" srcId="{583BFF77-1022-4225-8426-98D172F977DB}" destId="{DDCF3E0C-D0B4-4B60-9867-6F485C8630FE}" srcOrd="12" destOrd="0" presId="urn:microsoft.com/office/officeart/2008/layout/VerticalCurvedList"/>
    <dgm:cxn modelId="{DF407D19-E1EF-40EA-83A5-087A0359C00F}" type="presParOf" srcId="{DDCF3E0C-D0B4-4B60-9867-6F485C8630FE}" destId="{F4F4AABB-8C96-4CC0-A0E1-3DCAEFCF8BA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147FC4-5DD9-4E2B-A7D1-5E80B5D0CF2B}">
      <dsp:nvSpPr>
        <dsp:cNvPr id="0" name=""/>
        <dsp:cNvSpPr/>
      </dsp:nvSpPr>
      <dsp:spPr>
        <a:xfrm>
          <a:off x="-5837819" y="-893450"/>
          <a:ext cx="6949984" cy="6949984"/>
        </a:xfrm>
        <a:prstGeom prst="blockArc">
          <a:avLst>
            <a:gd name="adj1" fmla="val 18900000"/>
            <a:gd name="adj2" fmla="val 2700000"/>
            <a:gd name="adj3" fmla="val 311"/>
          </a:avLst>
        </a:pr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7E242D-FE2A-4ECD-ACAC-2B8A727DD5B4}">
      <dsp:nvSpPr>
        <dsp:cNvPr id="0" name=""/>
        <dsp:cNvSpPr/>
      </dsp:nvSpPr>
      <dsp:spPr>
        <a:xfrm>
          <a:off x="414333" y="271888"/>
          <a:ext cx="5577798" cy="543569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458" tIns="50800" rIns="50800" bIns="508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Разнообразие тем, методов и форм взаимодействия с воспитанниками</a:t>
          </a:r>
        </a:p>
      </dsp:txBody>
      <dsp:txXfrm>
        <a:off x="414333" y="271888"/>
        <a:ext cx="5577798" cy="543569"/>
      </dsp:txXfrm>
    </dsp:sp>
    <dsp:sp modelId="{1844DD88-5C07-45C7-97EE-0F7783A4D83B}">
      <dsp:nvSpPr>
        <dsp:cNvPr id="0" name=""/>
        <dsp:cNvSpPr/>
      </dsp:nvSpPr>
      <dsp:spPr>
        <a:xfrm>
          <a:off x="74602" y="203941"/>
          <a:ext cx="679461" cy="67946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9217AB3-B93A-4B2E-86BD-C70F2CCC2AD0}">
      <dsp:nvSpPr>
        <dsp:cNvPr id="0" name=""/>
        <dsp:cNvSpPr/>
      </dsp:nvSpPr>
      <dsp:spPr>
        <a:xfrm>
          <a:off x="861456" y="1087138"/>
          <a:ext cx="5130675" cy="543569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800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800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8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458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900" b="1" kern="1200" dirty="0">
            <a:solidFill>
              <a:prstClr val="black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1456" y="1087138"/>
        <a:ext cx="5130675" cy="543569"/>
      </dsp:txXfrm>
    </dsp:sp>
    <dsp:sp modelId="{33FE4B00-C368-4EB3-96A8-097BC2FD1C84}">
      <dsp:nvSpPr>
        <dsp:cNvPr id="0" name=""/>
        <dsp:cNvSpPr/>
      </dsp:nvSpPr>
      <dsp:spPr>
        <a:xfrm>
          <a:off x="521725" y="1019192"/>
          <a:ext cx="679461" cy="67946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8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5521B37-7E94-463E-9444-1D961BD05A38}">
      <dsp:nvSpPr>
        <dsp:cNvPr id="0" name=""/>
        <dsp:cNvSpPr/>
      </dsp:nvSpPr>
      <dsp:spPr>
        <a:xfrm>
          <a:off x="1065914" y="1902389"/>
          <a:ext cx="4926216" cy="543569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600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1600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6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458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i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65914" y="1902389"/>
        <a:ext cx="4926216" cy="543569"/>
      </dsp:txXfrm>
    </dsp:sp>
    <dsp:sp modelId="{90C8E098-5E19-4813-BED3-87536EDE5EF6}">
      <dsp:nvSpPr>
        <dsp:cNvPr id="0" name=""/>
        <dsp:cNvSpPr/>
      </dsp:nvSpPr>
      <dsp:spPr>
        <a:xfrm>
          <a:off x="726183" y="1834443"/>
          <a:ext cx="679461" cy="67946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16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99E8885-2D8B-417F-9071-F8AC92313C88}">
      <dsp:nvSpPr>
        <dsp:cNvPr id="0" name=""/>
        <dsp:cNvSpPr/>
      </dsp:nvSpPr>
      <dsp:spPr>
        <a:xfrm>
          <a:off x="1065914" y="2717124"/>
          <a:ext cx="4926216" cy="543569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400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2400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4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458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i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65914" y="2717124"/>
        <a:ext cx="4926216" cy="543569"/>
      </dsp:txXfrm>
    </dsp:sp>
    <dsp:sp modelId="{E4A41B01-6E37-4F6F-ACBF-BCB7BD93FA7F}">
      <dsp:nvSpPr>
        <dsp:cNvPr id="0" name=""/>
        <dsp:cNvSpPr/>
      </dsp:nvSpPr>
      <dsp:spPr>
        <a:xfrm>
          <a:off x="737503" y="2638490"/>
          <a:ext cx="679461" cy="67946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24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AEE5B7D-97AB-4F0C-99CA-25F7FE080C92}">
      <dsp:nvSpPr>
        <dsp:cNvPr id="0" name=""/>
        <dsp:cNvSpPr/>
      </dsp:nvSpPr>
      <dsp:spPr>
        <a:xfrm>
          <a:off x="861456" y="3532375"/>
          <a:ext cx="5130675" cy="543569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200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3200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2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458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i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1456" y="3532375"/>
        <a:ext cx="5130675" cy="543569"/>
      </dsp:txXfrm>
    </dsp:sp>
    <dsp:sp modelId="{E05095B1-4E79-4ADD-8420-DBC4716FCD7F}">
      <dsp:nvSpPr>
        <dsp:cNvPr id="0" name=""/>
        <dsp:cNvSpPr/>
      </dsp:nvSpPr>
      <dsp:spPr>
        <a:xfrm>
          <a:off x="521725" y="3464429"/>
          <a:ext cx="679461" cy="67946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32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A0866135-FA8C-4839-A7DD-54DF09891B8B}">
      <dsp:nvSpPr>
        <dsp:cNvPr id="0" name=""/>
        <dsp:cNvSpPr/>
      </dsp:nvSpPr>
      <dsp:spPr>
        <a:xfrm>
          <a:off x="414333" y="4347626"/>
          <a:ext cx="5577798" cy="543569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458" tIns="73660" rIns="73660" bIns="7366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900" i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4333" y="4347626"/>
        <a:ext cx="5577798" cy="543569"/>
      </dsp:txXfrm>
    </dsp:sp>
    <dsp:sp modelId="{F4F4AABB-8C96-4CC0-A0E1-3DCAEFCF8BA5}">
      <dsp:nvSpPr>
        <dsp:cNvPr id="0" name=""/>
        <dsp:cNvSpPr/>
      </dsp:nvSpPr>
      <dsp:spPr>
        <a:xfrm>
          <a:off x="74602" y="4279680"/>
          <a:ext cx="679461" cy="67946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2C492-458F-4F62-8D61-F595A66DC3F8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FFF52-2E69-4392-AC5C-F190ACF698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798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FFF52-2E69-4392-AC5C-F190ACF69823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903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534EE-8269-434B-B088-6EE6DFF4C2C4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C8B00-1C42-4BE6-A216-49C7408783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534EE-8269-434B-B088-6EE6DFF4C2C4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C8B00-1C42-4BE6-A216-49C7408783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534EE-8269-434B-B088-6EE6DFF4C2C4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C8B00-1C42-4BE6-A216-49C7408783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534EE-8269-434B-B088-6EE6DFF4C2C4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C8B00-1C42-4BE6-A216-49C7408783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534EE-8269-434B-B088-6EE6DFF4C2C4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C8B00-1C42-4BE6-A216-49C7408783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534EE-8269-434B-B088-6EE6DFF4C2C4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C8B00-1C42-4BE6-A216-49C7408783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534EE-8269-434B-B088-6EE6DFF4C2C4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C8B00-1C42-4BE6-A216-49C7408783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534EE-8269-434B-B088-6EE6DFF4C2C4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C8B00-1C42-4BE6-A216-49C7408783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534EE-8269-434B-B088-6EE6DFF4C2C4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C8B00-1C42-4BE6-A216-49C7408783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534EE-8269-434B-B088-6EE6DFF4C2C4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C8B00-1C42-4BE6-A216-49C7408783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534EE-8269-434B-B088-6EE6DFF4C2C4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C8B00-1C42-4BE6-A216-49C7408783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534EE-8269-434B-B088-6EE6DFF4C2C4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C8B00-1C42-4BE6-A216-49C7408783B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8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9.pn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otoramochki.com/fon/zhelt/fon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https://ds04.infourok.ru/uploads/ex/092f/00070e0e-0822e484/img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90736"/>
            <a:ext cx="75406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814031" y="6248856"/>
            <a:ext cx="412741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Новокузнецкий городской округ, 2020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72322" y="1628800"/>
            <a:ext cx="4987199" cy="20742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</a:rPr>
              <a:t>МУЗЕЙНАЯ ПЕДАГОГИКА </a:t>
            </a:r>
          </a:p>
          <a:p>
            <a:pPr algn="ctr">
              <a:lnSpc>
                <a:spcPct val="150000"/>
              </a:lnSpc>
              <a:defRPr/>
            </a:pPr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</a:rPr>
              <a:t>КАК СРЕДСТВО ФОРМИРОВАНИЯ</a:t>
            </a:r>
          </a:p>
          <a:p>
            <a:pPr algn="ctr">
              <a:lnSpc>
                <a:spcPct val="150000"/>
              </a:lnSpc>
              <a:defRPr/>
            </a:pPr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</a:rPr>
              <a:t>ПАТРИОТИЧЕСКИХ ЧУВСТВ У ДЕТЕЙ ДОШКОЛЬНОГО ВОЗРАСТА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217680" y="4290000"/>
            <a:ext cx="4496487" cy="107721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n w="10541" cmpd="sng">
                  <a:solidFill>
                    <a:schemeClr val="tx2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Феданова Евгения Валерьевна</a:t>
            </a:r>
          </a:p>
          <a:p>
            <a:pPr>
              <a:defRPr/>
            </a:pPr>
            <a:r>
              <a:rPr lang="ru-RU" sz="2000" b="1" dirty="0">
                <a:ln w="10541" cmpd="sng">
                  <a:solidFill>
                    <a:schemeClr val="tx2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высшей </a:t>
            </a:r>
          </a:p>
          <a:p>
            <a:pPr>
              <a:defRPr/>
            </a:pPr>
            <a:r>
              <a:rPr lang="ru-RU" sz="2000" b="1" dirty="0">
                <a:ln w="10541" cmpd="sng">
                  <a:solidFill>
                    <a:schemeClr val="tx2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квалификационной категории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52736"/>
            <a:ext cx="3000723" cy="42849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4.infourok.ru/uploads/ex/00a6/00102d45-caa6019f/img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453"/>
            <a:ext cx="9181936" cy="688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6" r="27462"/>
          <a:stretch/>
        </p:blipFill>
        <p:spPr bwMode="auto">
          <a:xfrm>
            <a:off x="1148307" y="304625"/>
            <a:ext cx="2772908" cy="3469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762" y="304625"/>
            <a:ext cx="4836837" cy="322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10" y="3972654"/>
            <a:ext cx="3593506" cy="2396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405" y="3940137"/>
            <a:ext cx="4009194" cy="242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29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4.infourok.ru/uploads/ex/00a6/00102d45-caa6019f/img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453"/>
            <a:ext cx="9144000" cy="688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"/>
          <a:stretch/>
        </p:blipFill>
        <p:spPr bwMode="auto">
          <a:xfrm>
            <a:off x="947425" y="343318"/>
            <a:ext cx="3651128" cy="250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"/>
          <a:stretch/>
        </p:blipFill>
        <p:spPr bwMode="auto">
          <a:xfrm>
            <a:off x="4705099" y="3413538"/>
            <a:ext cx="4125759" cy="302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45" b="3110"/>
          <a:stretch/>
        </p:blipFill>
        <p:spPr>
          <a:xfrm>
            <a:off x="1314147" y="3092773"/>
            <a:ext cx="3048511" cy="34544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3" r="6604"/>
          <a:stretch/>
        </p:blipFill>
        <p:spPr>
          <a:xfrm>
            <a:off x="4733073" y="325512"/>
            <a:ext cx="4125760" cy="280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78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4.infourok.ru/uploads/ex/00a6/00102d45-caa6019f/img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68"/>
            <a:ext cx="9144000" cy="711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260648"/>
            <a:ext cx="86409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kumimoji="0" lang="ru-RU" sz="2400" b="1" u="none" strike="noStrike" kern="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Результативность профессиональной</a:t>
            </a:r>
            <a:r>
              <a:rPr kumimoji="0" lang="ru-RU" sz="2400" b="1" u="none" strike="noStrike" kern="0" cap="none" spc="0" normalizeH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kumimoji="0" lang="ru-RU" sz="2400" b="1" u="none" strike="noStrike" kern="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педагогической деятельности 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99592" y="1010359"/>
            <a:ext cx="77768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55600" algn="ctr"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kern="0" cap="all" dirty="0">
                <a:ln w="9000" cmpd="sng">
                  <a:solidFill>
                    <a:srgbClr val="4584D3">
                      <a:lumMod val="50000"/>
                    </a:srgbClr>
                  </a:solidFill>
                  <a:prstDash val="solid"/>
                </a:ln>
                <a:solidFill>
                  <a:srgbClr val="4584D3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критерии </a:t>
            </a:r>
            <a:r>
              <a:rPr lang="ru-RU" sz="1200" b="1" kern="0" cap="all" dirty="0">
                <a:ln w="9000" cmpd="sng">
                  <a:solidFill>
                    <a:srgbClr val="4584D3">
                      <a:lumMod val="50000"/>
                    </a:srgbClr>
                  </a:solidFill>
                  <a:prstDash val="solid"/>
                </a:ln>
                <a:solidFill>
                  <a:srgbClr val="4584D3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(О. Алексеева, Л. Петропавловская, Н.В. Алешина)</a:t>
            </a: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3924" y="1390936"/>
            <a:ext cx="4200124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55600" algn="just">
              <a:buFont typeface="+mj-lt"/>
              <a:buAutoNum type="arabicPeriod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Когнитивный критерий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 показателями: </a:t>
            </a:r>
          </a:p>
          <a:p>
            <a:pPr lvl="0" indent="355600" algn="just">
              <a:buFont typeface="Symbol"/>
              <a:buChar char="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знание о героическом прошлом русского народа Древней Руси, великих русских богатырях;</a:t>
            </a:r>
          </a:p>
          <a:p>
            <a:pPr lvl="0" indent="355600" algn="just">
              <a:buFont typeface="Symbol"/>
              <a:buChar char="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знание об истории возникновения края, родного города; о достопримечательностях своего города, о названиях улиц и его исторических памятников; о символах нашего края;</a:t>
            </a:r>
          </a:p>
          <a:p>
            <a:pPr lvl="0" indent="355600" algn="just">
              <a:buFont typeface="Symbol"/>
              <a:buChar char="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Знание о подвигах русского народа в годы ВОВ; о музеях, памятниках, монументах воинам ВОВ г. Новокузнецке</a:t>
            </a:r>
          </a:p>
          <a:p>
            <a:pPr lvl="0" indent="355600" algn="just">
              <a:buAutoNum type="arabicPeriod" startAt="2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Ценностно-мировоззренческий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критерий, с показателями: </a:t>
            </a:r>
          </a:p>
          <a:p>
            <a:pPr lvl="0" indent="355600" algn="just">
              <a:buFont typeface="Symbol"/>
              <a:buChar char="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к суждению, оценке; </a:t>
            </a:r>
          </a:p>
          <a:p>
            <a:pPr lvl="0" indent="355600" algn="just">
              <a:buFont typeface="Symbol"/>
              <a:buChar char="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выразить свое отношение к объектам. </a:t>
            </a:r>
          </a:p>
          <a:p>
            <a:pPr lvl="0" indent="355600" algn="just">
              <a:buFont typeface="Symbol"/>
              <a:buChar char="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сопереживать (сострадание, сопереживание, уважительное отношение к людям, защищавшим нашу Родину; сопереживание проблемам и бедам Родины)</a:t>
            </a:r>
          </a:p>
          <a:p>
            <a:pPr lvl="0" indent="355600"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 Мотивационно-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критерий, с показателями: </a:t>
            </a:r>
          </a:p>
          <a:p>
            <a:pPr lvl="0" indent="355600" algn="just">
              <a:buFont typeface="Symbol"/>
              <a:buChar char="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эмоциональная отзывчивость; </a:t>
            </a:r>
          </a:p>
          <a:p>
            <a:pPr lvl="0" indent="355600" algn="just">
              <a:buFont typeface="Symbol"/>
              <a:buChar char=""/>
            </a:pPr>
            <a:r>
              <a:rPr lang="ru-RU" sz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интерес к культуре народа, народному искусству, традициям, обычаям, фольклору, стремление к их творческому освоению и сохранению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" t="10362" r="1360"/>
          <a:stretch/>
        </p:blipFill>
        <p:spPr bwMode="auto">
          <a:xfrm>
            <a:off x="5004048" y="2131136"/>
            <a:ext cx="3816424" cy="2744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4196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446" y="0"/>
            <a:ext cx="920444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DS-185\Desktop\Лесенка успеха наша\Наша ЛУ\25-09-2020_06-49-08\IMG_6128-removebg-previ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322" y="2762957"/>
            <a:ext cx="2466243" cy="246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DS-185\Desktop\Лесенка успеха наша\Наша ЛУ\опыт работы\img_imgtop_reg_1_6195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708920"/>
            <a:ext cx="2016224" cy="252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4644009" y="404664"/>
            <a:ext cx="4176464" cy="2016224"/>
          </a:xfrm>
          <a:prstGeom prst="wedgeRoundRect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355600" algn="just"/>
            <a: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МУЗЕЙ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 детском саду – это «интерактивное образовательное пространство, в котором ребёнок может действовать самостоятельно с учётом собственных интересов и возможностей»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964444" y="404664"/>
            <a:ext cx="3547110" cy="2062047"/>
          </a:xfrm>
          <a:prstGeom prst="wedgeRoundRect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355600" algn="just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«Вхождение ребенка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 </a:t>
            </a:r>
            <a: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МУЗЕЙ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должно происходить в условиях близких ведущему виду деятельности -  игры, а также культуры диалога ребенка и куклы»</a:t>
            </a:r>
            <a:endParaRPr lang="ru-RU" b="1" i="1" u="sng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4444" y="5229201"/>
            <a:ext cx="23372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Н.Я.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Большунова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, доктор психологических наук, профессор кафедры общей психологии и истории психологии НГПУ, г. Новосибирск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24323" y="5243843"/>
            <a:ext cx="24662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Н.А. Рыжова, доктор педагогических наук, кандидат биологических наук, профессор департамента методики обучения МГПУ, г. Москва</a:t>
            </a:r>
          </a:p>
        </p:txBody>
      </p:sp>
    </p:spTree>
    <p:extLst>
      <p:ext uri="{BB962C8B-B14F-4D97-AF65-F5344CB8AC3E}">
        <p14:creationId xmlns:p14="http://schemas.microsoft.com/office/powerpoint/2010/main" val="198996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8" descr="https://satka-ds10.educhel.ru/uploads/35000/34932/generalimage/.thumbs/risu.png?154211938457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11" y="4082620"/>
            <a:ext cx="2754999" cy="2317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221443" y="452777"/>
            <a:ext cx="757835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Музейная педагогика</a:t>
            </a:r>
            <a:r>
              <a:rPr lang="ru-RU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дошкольной образовательной организации </a:t>
            </a:r>
          </a:p>
        </p:txBody>
      </p:sp>
      <p:pic>
        <p:nvPicPr>
          <p:cNvPr id="1030" name="Picture 6" descr="C:\Users\DS-185\Desktop\Лесенка успеха наша\Наша ЛУ\25-09-2020_06-49-08\unnamed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10" y="1598747"/>
            <a:ext cx="2737812" cy="182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137815013"/>
              </p:ext>
            </p:extLst>
          </p:nvPr>
        </p:nvGraphicFramePr>
        <p:xfrm>
          <a:off x="2843808" y="1406884"/>
          <a:ext cx="6064677" cy="5163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4211960" y="3380387"/>
            <a:ext cx="49320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образовательных областей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033560" y="2508865"/>
            <a:ext cx="47662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 развития дошкольника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77760" y="4130612"/>
            <a:ext cx="47662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Партнёрство взрослого и ребёнка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33559" y="4997207"/>
            <a:ext cx="46678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основных качеств ребёнка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676236" y="5846146"/>
            <a:ext cx="51235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Единение детей, родителей и педагогов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006039" y="145080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347863" y="230701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661062" y="3118777"/>
            <a:ext cx="6681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3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676236" y="385635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4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425137" y="477968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5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971995" y="558453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6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95939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792"/>
            <a:ext cx="9192153" cy="69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450599" y="452777"/>
            <a:ext cx="470173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современной</a:t>
            </a:r>
          </a:p>
          <a:p>
            <a:pPr algn="ctr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социокультурной ситуации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023982" y="5155301"/>
            <a:ext cx="13917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75%</a:t>
            </a:r>
          </a:p>
        </p:txBody>
      </p:sp>
      <p:sp>
        <p:nvSpPr>
          <p:cNvPr id="4" name="AutoShape 2" descr="Международный день защиты детей - РИА Новости, 01.06.20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C:\Users\DS-185\Desktop\Куклы\Новая папка\озадаченные-пожимания-плечами-ребенка-ее-плечи-и-руки-повышений-116740984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58" y="3042525"/>
            <a:ext cx="3941704" cy="29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331639" y="5532215"/>
            <a:ext cx="13917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60%</a:t>
            </a:r>
          </a:p>
        </p:txBody>
      </p:sp>
      <p:sp>
        <p:nvSpPr>
          <p:cNvPr id="13" name="Выноска-облако 12"/>
          <p:cNvSpPr/>
          <p:nvPr/>
        </p:nvSpPr>
        <p:spPr>
          <a:xfrm>
            <a:off x="1337999" y="1844824"/>
            <a:ext cx="2418871" cy="1279720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Родина?</a:t>
            </a:r>
          </a:p>
        </p:txBody>
      </p:sp>
      <p:sp>
        <p:nvSpPr>
          <p:cNvPr id="14" name="Выноска-облако 13"/>
          <p:cNvSpPr/>
          <p:nvPr/>
        </p:nvSpPr>
        <p:spPr>
          <a:xfrm>
            <a:off x="6263304" y="1406884"/>
            <a:ext cx="2670539" cy="1302035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кого хочешь быть похож?</a:t>
            </a:r>
          </a:p>
        </p:txBody>
      </p:sp>
      <p:pic>
        <p:nvPicPr>
          <p:cNvPr id="1029" name="Picture 5" descr="C:\Users\DS-185\Desktop\Куклы\Новая папка\kid-thinks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504" y="3091507"/>
            <a:ext cx="3629048" cy="200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человек паук картинки для детей - Поиск в Google | Человек-паук, Торт  человек-паук, Супергеро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603" y="1583049"/>
            <a:ext cx="1621602" cy="138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Губка Боб Квадратные Штаны (персонаж) — Википеди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41353" y="5184366"/>
            <a:ext cx="1338302" cy="132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DS-185\Desktop\Куклы\Новая папка\image_2020-10-07_142849-removebg-preview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871" y="3124544"/>
            <a:ext cx="1774153" cy="193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 влево 6"/>
          <p:cNvSpPr/>
          <p:nvPr/>
        </p:nvSpPr>
        <p:spPr>
          <a:xfrm rot="2021421">
            <a:off x="5753722" y="2754390"/>
            <a:ext cx="653167" cy="304879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лево 20"/>
          <p:cNvSpPr/>
          <p:nvPr/>
        </p:nvSpPr>
        <p:spPr>
          <a:xfrm rot="19030881">
            <a:off x="5749613" y="4674224"/>
            <a:ext cx="653167" cy="304879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5531024" y="3724794"/>
            <a:ext cx="653167" cy="304879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438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6000" cy="69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991500" y="337513"/>
            <a:ext cx="596637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в рамках музейной педагогики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 военно-патриотическому воспитанию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«Наше наследие» 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87" y="1522101"/>
            <a:ext cx="2266626" cy="320708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131839" y="1537842"/>
            <a:ext cx="561662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i="1" u="sng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</a:t>
            </a:r>
            <a:endParaRPr lang="ru-RU" b="1" u="sng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1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информационно- практико-ориентированный.</a:t>
            </a:r>
          </a:p>
          <a:p>
            <a:pPr marL="3556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ru-RU" sz="16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i="1" u="sng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  проектной деятельности:</a:t>
            </a:r>
          </a:p>
          <a:p>
            <a:pPr marL="355600" fontAlgn="base">
              <a:spcBef>
                <a:spcPct val="0"/>
              </a:spcBef>
              <a:spcAft>
                <a:spcPct val="0"/>
              </a:spcAft>
              <a:buSzPct val="100000"/>
              <a:buFont typeface="Wingdings" pitchFamily="2" charset="2"/>
              <a:buChar char="Ø"/>
              <a:defRPr/>
            </a:pPr>
            <a:r>
              <a:rPr lang="ru-RU" sz="1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долгосрочный (1 год)</a:t>
            </a:r>
          </a:p>
          <a:p>
            <a:pPr marL="355600" fontAlgn="base">
              <a:spcBef>
                <a:spcPct val="0"/>
              </a:spcBef>
              <a:spcAft>
                <a:spcPct val="0"/>
              </a:spcAft>
              <a:buSzPct val="100000"/>
              <a:buFont typeface="Wingdings" pitchFamily="2" charset="2"/>
              <a:buChar char="Ø"/>
              <a:defRPr/>
            </a:pPr>
            <a:endParaRPr lang="ru-RU" sz="16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ru-RU" sz="1600" b="1" i="1" u="sng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 </a:t>
            </a:r>
          </a:p>
          <a:p>
            <a:pPr marL="355600" algn="just" fontAlgn="base">
              <a:spcBef>
                <a:spcPct val="0"/>
              </a:spcBef>
              <a:spcAft>
                <a:spcPct val="0"/>
              </a:spcAft>
              <a:buSzPct val="100000"/>
              <a:buFont typeface="Wingdings" pitchFamily="2" charset="2"/>
              <a:buChar char="Ø"/>
              <a:defRPr/>
            </a:pPr>
            <a:r>
              <a:rPr lang="ru-RU" sz="1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дети подготовительной к школе группы, воспитатель, родители воспитанников подготовительной к школе группы и общественность</a:t>
            </a:r>
            <a:r>
              <a:rPr lang="ru-RU" sz="1600" b="1" kern="0" dirty="0">
                <a:solidFill>
                  <a:prstClr val="black"/>
                </a:solidFill>
                <a:cs typeface="Times New Roman" pitchFamily="18" charset="0"/>
              </a:rPr>
              <a:t>.</a:t>
            </a:r>
          </a:p>
          <a:p>
            <a:pPr indent="355600" fontAlgn="base"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SzPct val="120000"/>
              <a:defRPr/>
            </a:pPr>
            <a:endParaRPr lang="ru-RU" sz="1600" b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SzPct val="120000"/>
              <a:defRPr/>
            </a:pPr>
            <a:endParaRPr lang="ru-RU" sz="1600" b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SzPct val="120000"/>
              <a:defRPr/>
            </a:pPr>
            <a:endParaRPr lang="ru-RU" sz="2000" i="1" kern="0" dirty="0">
              <a:solidFill>
                <a:prstClr val="black"/>
              </a:solidFill>
              <a:latin typeface="Tahoma"/>
              <a:cs typeface="Arial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03848" y="4106415"/>
            <a:ext cx="568863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формирование  патриотических чувств у воспитанников старшего дошкольного возраста посредством музейной педагогики.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 rot="10800000" flipV="1">
            <a:off x="967224" y="4725144"/>
            <a:ext cx="792525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indent="3556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для военно-патриотического воспитания для детей старшего дошкольного возраста посредством музейной педагогики.</a:t>
            </a:r>
          </a:p>
          <a:p>
            <a:pPr indent="3556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военно-патриотические представления, основанные на игровой деятельности и детского диалога с куклой.</a:t>
            </a:r>
          </a:p>
          <a:p>
            <a:pPr indent="3556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развитию нравственных качеств и патриотических чувств через сопричастность к семье, родному краю, стране, великому русскому народу.</a:t>
            </a:r>
          </a:p>
        </p:txBody>
      </p:sp>
    </p:spTree>
    <p:extLst>
      <p:ext uri="{BB962C8B-B14F-4D97-AF65-F5344CB8AC3E}">
        <p14:creationId xmlns:p14="http://schemas.microsoft.com/office/powerpoint/2010/main" val="2261978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4.infourok.ru/uploads/ex/00a6/00102d45-caa6019f/img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31" y="-27001"/>
            <a:ext cx="9180000" cy="688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39553" y="404664"/>
            <a:ext cx="83190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Диалог с Нестором летописцем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 descr="C:\Users\DS-185\Desktop\Куклы\Новая папка\нестор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3206488" cy="480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5" r="22727"/>
          <a:stretch/>
        </p:blipFill>
        <p:spPr>
          <a:xfrm>
            <a:off x="4338737" y="1354969"/>
            <a:ext cx="4405573" cy="475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45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4.infourok.ru/uploads/ex/00a6/00102d45-caa6019f/img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"/>
            <a:ext cx="925252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15616" y="294333"/>
            <a:ext cx="77048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Диалог с богатырём Добрыней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5" name="Picture 3" descr="C:\Users\DS-185\Desktop\Куклы\Новая папка\IMG_9999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22978"/>
            <a:ext cx="3668147" cy="550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866114"/>
            <a:ext cx="4211960" cy="28079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703" y="3737799"/>
            <a:ext cx="4230938" cy="282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412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4.infourok.ru/uploads/ex/00a6/00102d45-caa6019f/img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"/>
            <a:ext cx="9276525" cy="695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43609" y="280375"/>
            <a:ext cx="77768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Диалог с 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3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едом Краеведом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098" name="Picture 2" descr="C:\Users\DS-185\Desktop\Куклы\Новая папка\IMG_9996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861204"/>
            <a:ext cx="3872104" cy="580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62"/>
          <a:stretch/>
        </p:blipFill>
        <p:spPr>
          <a:xfrm>
            <a:off x="5344180" y="3765282"/>
            <a:ext cx="3672407" cy="29413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" r="6521"/>
          <a:stretch/>
        </p:blipFill>
        <p:spPr>
          <a:xfrm>
            <a:off x="3491881" y="865151"/>
            <a:ext cx="3777728" cy="277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41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ds04.infourok.ru/uploads/ex/00a6/00102d45-caa6019f/img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144000" cy="686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40337" y="258707"/>
            <a:ext cx="59438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Диалог с 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девочкой Победочкой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122" name="Picture 2" descr="C:\Users\DS-185\Desktop\Куклы\Новая папка\IMG_0007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007780"/>
            <a:ext cx="3744416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823929"/>
            <a:ext cx="3900802" cy="28282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843483"/>
            <a:ext cx="4094300" cy="272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476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1679</TotalTime>
  <Words>472</Words>
  <Application>Microsoft Office PowerPoint</Application>
  <PresentationFormat>Экран (4:3)</PresentationFormat>
  <Paragraphs>66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Calibri</vt:lpstr>
      <vt:lpstr>Symbol</vt:lpstr>
      <vt:lpstr>Tahoma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КОНСУЛЬТАЦИЯ ДЛЯ ВОСПИТАТЕЛЕЙ «Изучаем ФГОС дошкольного образования»</dc:title>
  <dc:creator>Галя</dc:creator>
  <cp:lastModifiedBy>Taka</cp:lastModifiedBy>
  <cp:revision>147</cp:revision>
  <dcterms:created xsi:type="dcterms:W3CDTF">2013-12-02T16:12:05Z</dcterms:created>
  <dcterms:modified xsi:type="dcterms:W3CDTF">2020-10-12T11:30:30Z</dcterms:modified>
</cp:coreProperties>
</file>